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F0D6-034C-7313-3670-4B1E000C5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B874-C68F-AADA-6DBB-89552BFC9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BA64D-C0E9-FF84-57B6-E8899772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687C-AB3E-14ED-D87F-CE4A37C8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61D6-5892-1D9B-7311-8DE3D334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9833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30B5-6C74-BEFE-4ED5-C063CB6F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71A5F-5FF4-C349-D174-1BB4E4D62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26CFB-60F0-920A-BC0B-74EB7DE8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92CC2-F9F8-2D0C-B8A6-986B4B5B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8E731-12B2-12E2-9184-6513A871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0935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64A2D-464A-A8BD-DE76-6705F7D46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16984-66C2-7A4F-CA96-CC7E16240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4E13F-4119-1E79-0FA1-302B9BCDA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BB58-4292-575C-B1A4-7E2144D1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6659D-25EE-5525-639E-373B7F2A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695587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7818-ACCE-D416-6679-F8DAEFC6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9357-6A0B-1012-FEFA-9DEFF6230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855E-364D-ECFF-F616-540B7C14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0B701-F9BE-63FE-155A-8C14D808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8584E-690E-8139-AC37-9B0F9534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68910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4627-CCC0-3BD9-6990-22323382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D6700-DB48-4D2F-732E-5A2748BC1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70DA0-1F07-7365-F24C-47C293FA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CDC6-52BF-C28E-602F-41AFB583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5CB0-7731-B4D5-B805-6FE87A78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9818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C21A1-0B1E-6D36-A109-5EC7CBA2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A888D-0055-310B-EFB6-C71A07626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0A8F4-1490-7269-4BEA-704B6966E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80E51-6EFA-A3B0-968D-6823D688C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B8F8D-A0E2-9967-CA5B-DCFF3BDE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F5688-4DD6-E6F8-9668-AB97FF83E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27986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5ABF-5C5D-0E68-E4A5-B8FA224D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CBBA-34E9-2679-D3EC-71EE9447D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C37F2-B3F9-8FAE-0614-EBF08B023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F3AD8-003B-BBB1-23FE-3362A28D7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08977-C0B4-BF03-BCB5-D5902531E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33B8D-5C9E-423A-AD89-34D550242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359DE-BF02-C9A7-38FD-521CB7A5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8A73F-DC12-30FD-B46E-5765E128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01768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B037-59B1-84D5-CC05-AA0E12BB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4AAEA2-824C-AD83-BA4C-26E6A3C8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E4E1-74E2-4063-D2CF-A47D12F7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14271-9388-51C1-D046-56881BDC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91582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58250-3B8D-B7AE-CB0D-21169DB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164B6-6C6A-7442-2B5B-F3CF5484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81608-E2F9-2834-3928-48EDD5CB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37000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FBA4-4792-9180-CECC-C2586D66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4BD0-11C0-2110-8206-F4FBC10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9CF4A-BC71-9EBC-A788-BBD55DBBE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BC60E-094F-44BD-EB87-58CE0FE81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26A22-4852-C370-CC2D-4C0FBCFF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557DB-DA0C-2D32-CC15-50C74DC6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87706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7E3F-9D12-E05C-659F-053F4F7B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7D7E8-923F-433A-462B-5AB11F3F7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47B8-2E9C-3586-8548-BDC1DCD0F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CE5C2-F1F7-61CB-CC83-AE80D901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8F0A3-32D4-03A9-4EFC-AD4A7D5A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39671-3A0B-D74B-9548-79C7F1AC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71108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91A02-2F14-8048-D727-CFA36079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40FCD-F6C7-6001-0283-329667DE1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76001-170C-F75D-4CD1-1A45C103D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161E7-AD8C-4975-9E37-9BDC3D5EDA11}" type="datetimeFigureOut">
              <a:rPr lang="ru-MD" smtClean="0"/>
              <a:t>15.03.2023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A9699-5E6A-B0D5-AE43-4DC6DF19B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31AF7-A7A1-8216-BA85-86E63B48B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4938-C97F-4F8C-BAFB-F23B2239DBCA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65415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78BC01-41BD-2A4D-6AA1-BE39579F2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32"/>
            <a:ext cx="12192000" cy="68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1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76BF6-ECC0-9369-8136-8B28114FD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0"/>
            <a:ext cx="1218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2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81C2D-5981-DAB8-BFC8-62462CC8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4"/>
            <a:ext cx="12192000" cy="68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2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24EA9-4534-F3E8-A87D-3206DBCD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" y="0"/>
            <a:ext cx="1217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9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E89FB-EB99-73A8-53BB-A1EDD68B9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" y="0"/>
            <a:ext cx="12181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9934F-F7B0-1C2B-484F-EDFD87FC7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" y="0"/>
            <a:ext cx="12130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E2EA86-EBC6-FCA3-B248-5DAF731C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9"/>
            <a:ext cx="12192000" cy="68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64183-56EB-9DE3-4144-4F091296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699C5-059C-3524-64F3-71EB42C1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8"/>
            <a:ext cx="12192000" cy="68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1ECFA-E310-AA64-A5D6-33BE7774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4"/>
            <a:ext cx="12192000" cy="68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9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54EC5-114D-779A-7A74-278FA04A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" y="0"/>
            <a:ext cx="12178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61BDE-667D-94B0-2759-F7782292A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026"/>
            <a:ext cx="12192000" cy="55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C1E41-8259-77D0-39B0-03BBA270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"/>
            <a:ext cx="12192000" cy="68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7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2BC5B-C9AB-6F25-8662-9EFEBA30A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3"/>
            <a:ext cx="12192000" cy="68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6C659-F049-5761-46BA-DAD87EDC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5"/>
            <a:ext cx="12192000" cy="68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98754-C1B7-A5CF-34D1-A79E1A0F1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7"/>
            <a:ext cx="12192000" cy="6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2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FC173-F1A4-3905-41B8-43811466A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"/>
            <a:ext cx="12192000" cy="6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9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148F6-8783-ACD1-A7DA-E4E413E2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3"/>
            <a:ext cx="12192000" cy="68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2B9B2-030E-1824-EF2B-8E0190ACF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"/>
            <a:ext cx="12192000" cy="68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FB927-9DCE-F3A2-3D0E-CDE74D5B6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" y="0"/>
            <a:ext cx="12123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68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Sergiu Gr</dc:creator>
  <cp:lastModifiedBy>Sergiu Gr</cp:lastModifiedBy>
  <cp:revision>1</cp:revision>
  <dcterms:created xsi:type="dcterms:W3CDTF">2023-03-15T19:46:19Z</dcterms:created>
  <dcterms:modified xsi:type="dcterms:W3CDTF">2023-03-15T19:56:13Z</dcterms:modified>
</cp:coreProperties>
</file>